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sldIdLst>
    <p:sldId id="337" r:id="rId2"/>
    <p:sldId id="341" r:id="rId3"/>
    <p:sldId id="342" r:id="rId4"/>
    <p:sldId id="343" r:id="rId5"/>
    <p:sldId id="354" r:id="rId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E17F"/>
    <a:srgbClr val="66FFFF"/>
    <a:srgbClr val="FADAF2"/>
    <a:srgbClr val="99FF33"/>
    <a:srgbClr val="FF9900"/>
    <a:srgbClr val="FE7C58"/>
    <a:srgbClr val="D49E6C"/>
    <a:srgbClr val="6D66F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88" autoAdjust="0"/>
    <p:restoredTop sz="89976" autoAdjust="0"/>
  </p:normalViewPr>
  <p:slideViewPr>
    <p:cSldViewPr>
      <p:cViewPr varScale="1">
        <p:scale>
          <a:sx n="97" d="100"/>
          <a:sy n="97" d="100"/>
        </p:scale>
        <p:origin x="-1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26" tIns="45615" rIns="91226" bIns="456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26" tIns="45615" rIns="91226" bIns="456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87219A-1C14-48DE-B9FD-00E6532EEEC5}" type="datetimeFigureOut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6" tIns="45615" rIns="91226" bIns="4561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226" tIns="45615" rIns="91226" bIns="4561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226" tIns="45615" rIns="91226" bIns="456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226" tIns="45615" rIns="91226" bIns="456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8435DE-1C75-4342-A4AB-F35E4BC68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C1899E-6D86-4612-A830-B42A700F0B1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79539C-05F5-4F59-8E9B-DFB0811E6FB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BE10EA-4EEA-45A9-95CE-2B823DE84DD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1A2A4D-7266-4432-9FBD-80B4E631222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323ED4-BBB9-4E14-8E10-8550DE90C88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A83EE-3437-4924-A773-E8523C250EF3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316D4-0A54-4D26-B8FB-B01FFFE4E8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C84FE-90EE-4630-BAA0-85E212BC2555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7A90D-5AA7-419A-AFBC-D91A417BE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CBC6F-95C7-43E5-9401-0F9180DF55C8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5C017-4C85-42D4-84CB-0508161EC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720B7-D0E2-4521-B91C-21ED1AEAFC40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A16C4-7DED-42FB-937E-ED1B01C38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1717F-0BD7-44C9-9AD4-8225EAFD474F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EBB10-36A3-4482-8AD4-DF01EA91AF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4D630-98BB-49DC-B0C8-83D1E54B439F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9F948-C335-46B2-A43F-24886EE7F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386C-7349-4D88-9EBA-DFCECF61B500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3F01A-0B47-43A7-8781-C011298D4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491D6-2F3A-4B2E-8996-B8857AED00CA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836E8-EDE3-4C6D-93C2-9D440C7ED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8ABD8-BD4A-4CA2-A251-AA024B1D0718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0BC21-5010-4026-B339-A85AB2C73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63E21-6D1A-4073-94EF-F64C4AC3775C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68CB6-6022-4BB9-A29F-82B3111D89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2D1CD-CD95-4CC8-8AE6-238A6237BE65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8F253-F95E-4568-8890-D55920124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ABC4AD-E531-4AD5-8C58-4F4F71D91801}" type="datetime1">
              <a:rPr lang="ru-RU"/>
              <a:pPr>
                <a:defRPr/>
              </a:pPr>
              <a:t>15.06.2016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AD711C-D6B5-4205-A502-D3968CEFA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-nowoen@yandex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Владелец\Desktop\ger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142875"/>
            <a:ext cx="928687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96951" y="2143088"/>
            <a:ext cx="7286676" cy="141421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835E01"/>
                </a:solidFill>
                <a:latin typeface="Times New Roman" pitchFamily="18" charset="0"/>
              </a:rPr>
              <a:t>Бюджет для граждан</a:t>
            </a:r>
            <a:r>
              <a:rPr lang="ru-RU" sz="4400" b="1" i="1">
                <a:solidFill>
                  <a:srgbClr val="835E01"/>
                </a:solidFill>
              </a:rPr>
              <a:t> 2015</a:t>
            </a:r>
          </a:p>
        </p:txBody>
      </p:sp>
      <p:graphicFrame>
        <p:nvGraphicFramePr>
          <p:cNvPr id="14350" name="Group 14"/>
          <p:cNvGraphicFramePr>
            <a:graphicFrameLocks noGrp="1"/>
          </p:cNvGraphicFramePr>
          <p:nvPr/>
        </p:nvGraphicFramePr>
        <p:xfrm>
          <a:off x="1524000" y="4005263"/>
          <a:ext cx="6096000" cy="1773237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455738">
                <a:tc>
                  <a:txBody>
                    <a:bodyPr/>
                    <a:lstStyle/>
                    <a:p>
                      <a:pPr marL="136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Новоенисейский сельсовет</a:t>
                      </a:r>
                    </a:p>
                    <a:p>
                      <a:pPr marL="136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655792 с. Новоенисейка ул.Ленина 15</a:t>
                      </a:r>
                    </a:p>
                    <a:p>
                      <a:pPr marL="136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Тел./факс 8(39044) 3-45-75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136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mail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"/>
                        </a:rPr>
                        <a:t>mo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"/>
                        </a:rPr>
                        <a:t>-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"/>
                        </a:rPr>
                        <a:t>nowoen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"/>
                        </a:rPr>
                        <a:t>@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"/>
                        </a:rPr>
                        <a:t>yandex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"/>
                        </a:rPr>
                        <a:t>.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hlinkClick r:id="rId4"/>
                        </a:rPr>
                        <a:t>ru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71749" y="22225"/>
            <a:ext cx="403520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Доходы бюджета</a:t>
            </a:r>
          </a:p>
        </p:txBody>
      </p:sp>
      <p:cxnSp>
        <p:nvCxnSpPr>
          <p:cNvPr id="16391" name="Прямая со стрелкой 10"/>
          <p:cNvCxnSpPr>
            <a:cxnSpLocks noChangeShapeType="1"/>
          </p:cNvCxnSpPr>
          <p:nvPr/>
        </p:nvCxnSpPr>
        <p:spPr bwMode="auto">
          <a:xfrm>
            <a:off x="4578350" y="692150"/>
            <a:ext cx="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16389" name="Диаграмма 11"/>
          <p:cNvGraphicFramePr>
            <a:graphicFrameLocks/>
          </p:cNvGraphicFramePr>
          <p:nvPr/>
        </p:nvGraphicFramePr>
        <p:xfrm>
          <a:off x="1042988" y="3141663"/>
          <a:ext cx="6745287" cy="3168650"/>
        </p:xfrm>
        <a:graphic>
          <a:graphicData uri="http://schemas.openxmlformats.org/presentationml/2006/ole">
            <p:oleObj spid="_x0000_s16389" name="Диаграмма" r:id="rId4" imgW="6743790" imgH="2819490" progId="Excel.Chart.8">
              <p:embed/>
            </p:oleObj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rot="10800000">
            <a:off x="1331913" y="4221163"/>
            <a:ext cx="360362" cy="431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68313" y="4221163"/>
            <a:ext cx="863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4" name="TextBox 13"/>
          <p:cNvSpPr txBox="1">
            <a:spLocks noChangeArrowheads="1"/>
          </p:cNvSpPr>
          <p:nvPr/>
        </p:nvSpPr>
        <p:spPr bwMode="auto">
          <a:xfrm>
            <a:off x="323850" y="3789363"/>
            <a:ext cx="1714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</a:rPr>
              <a:t>854,04 тыс. рублей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5003800" y="4221163"/>
            <a:ext cx="288925" cy="5032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6" name="TextBox 16"/>
          <p:cNvSpPr txBox="1">
            <a:spLocks noChangeArrowheads="1"/>
          </p:cNvSpPr>
          <p:nvPr/>
        </p:nvSpPr>
        <p:spPr bwMode="auto">
          <a:xfrm>
            <a:off x="5357813" y="3860800"/>
            <a:ext cx="2143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Times New Roman" pitchFamily="18" charset="0"/>
              </a:rPr>
              <a:t>9433,12 тыс. рублей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292725" y="4221163"/>
            <a:ext cx="16557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07" name="Group 23"/>
          <p:cNvGraphicFramePr>
            <a:graphicFrameLocks noGrp="1"/>
          </p:cNvGraphicFramePr>
          <p:nvPr/>
        </p:nvGraphicFramePr>
        <p:xfrm>
          <a:off x="1619250" y="908050"/>
          <a:ext cx="6000750" cy="720725"/>
        </p:xfrm>
        <a:graphic>
          <a:graphicData uri="http://schemas.openxmlformats.org/drawingml/2006/table">
            <a:tbl>
              <a:tblPr/>
              <a:tblGrid>
                <a:gridCol w="6000750"/>
              </a:tblGrid>
              <a:tr h="720725">
                <a:tc>
                  <a:txBody>
                    <a:bodyPr/>
                    <a:lstStyle/>
                    <a:p>
                      <a:pPr marL="13652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D66F0"/>
                          </a:solidFill>
                          <a:effectLst/>
                          <a:latin typeface="Times New Roman" pitchFamily="18" charset="0"/>
                        </a:rPr>
                        <a:t>Всего доходов 10287,16 тыс. рублей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3"/>
          <p:cNvSpPr/>
          <p:nvPr/>
        </p:nvSpPr>
        <p:spPr>
          <a:xfrm>
            <a:off x="2668574" y="107670"/>
            <a:ext cx="4035207" cy="6401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Доходы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Box 10"/>
          <p:cNvSpPr txBox="1">
            <a:spLocks noChangeArrowheads="1"/>
          </p:cNvSpPr>
          <p:nvPr/>
        </p:nvSpPr>
        <p:spPr bwMode="auto">
          <a:xfrm>
            <a:off x="1714500" y="1071563"/>
            <a:ext cx="5929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graphicFrame>
        <p:nvGraphicFramePr>
          <p:cNvPr id="18435" name="Диаграмма 14"/>
          <p:cNvGraphicFramePr>
            <a:graphicFrameLocks/>
          </p:cNvGraphicFramePr>
          <p:nvPr/>
        </p:nvGraphicFramePr>
        <p:xfrm>
          <a:off x="468313" y="1481138"/>
          <a:ext cx="8108950" cy="5191125"/>
        </p:xfrm>
        <a:graphic>
          <a:graphicData uri="http://schemas.openxmlformats.org/presentationml/2006/ole">
            <p:oleObj spid="_x0000_s18435" name="Диаграмма" r:id="rId4" imgW="7886700" imgH="5048340" progId="Excel.Chart.8">
              <p:embed/>
            </p:oleObj>
          </a:graphicData>
        </a:graphic>
      </p:graphicFrame>
      <p:graphicFrame>
        <p:nvGraphicFramePr>
          <p:cNvPr id="18446" name="Group 14"/>
          <p:cNvGraphicFramePr>
            <a:graphicFrameLocks noGrp="1"/>
          </p:cNvGraphicFramePr>
          <p:nvPr/>
        </p:nvGraphicFramePr>
        <p:xfrm>
          <a:off x="1524000" y="404813"/>
          <a:ext cx="6096000" cy="82232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647700">
                <a:tc>
                  <a:txBody>
                    <a:bodyPr/>
                    <a:lstStyle/>
                    <a:p>
                      <a:pPr marL="136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6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Структура собственных доходов бюджета Новоенисейского сельсовета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444" name="Диаграмма 14"/>
          <p:cNvGraphicFramePr>
            <a:graphicFrameLocks/>
          </p:cNvGraphicFramePr>
          <p:nvPr/>
        </p:nvGraphicFramePr>
        <p:xfrm>
          <a:off x="468313" y="1484313"/>
          <a:ext cx="8108950" cy="5191125"/>
        </p:xfrm>
        <a:graphic>
          <a:graphicData uri="http://schemas.openxmlformats.org/presentationml/2006/ole">
            <p:oleObj spid="_x0000_s18444" name="Диаграмма" r:id="rId5" imgW="7886700" imgH="504834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123" y="4061"/>
            <a:ext cx="7715304" cy="747745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835E01"/>
                </a:solidFill>
                <a:latin typeface="Times New Roman" pitchFamily="18" charset="0"/>
              </a:rPr>
              <a:t>Исполнение расходов бюджета Новоенисейского сельсовета </a:t>
            </a:r>
          </a:p>
          <a:p>
            <a:pPr algn="ctr">
              <a:defRPr/>
            </a:pPr>
            <a:r>
              <a:rPr lang="ru-RU" b="1">
                <a:solidFill>
                  <a:srgbClr val="835E01"/>
                </a:solidFill>
                <a:latin typeface="Times New Roman" pitchFamily="18" charset="0"/>
              </a:rPr>
              <a:t> в 201</a:t>
            </a:r>
            <a:r>
              <a:rPr lang="en-US" b="1">
                <a:solidFill>
                  <a:srgbClr val="835E01"/>
                </a:solidFill>
                <a:latin typeface="Book Antiqua" pitchFamily="18" charset="0"/>
              </a:rPr>
              <a:t>5</a:t>
            </a:r>
            <a:r>
              <a:rPr lang="ru-RU" b="1">
                <a:solidFill>
                  <a:srgbClr val="835E01"/>
                </a:solidFill>
                <a:latin typeface="Times New Roman" pitchFamily="18" charset="0"/>
              </a:rPr>
              <a:t> году</a:t>
            </a:r>
          </a:p>
        </p:txBody>
      </p:sp>
      <p:graphicFrame>
        <p:nvGraphicFramePr>
          <p:cNvPr id="20484" name="Диаграмма 4"/>
          <p:cNvGraphicFramePr>
            <a:graphicFrameLocks/>
          </p:cNvGraphicFramePr>
          <p:nvPr/>
        </p:nvGraphicFramePr>
        <p:xfrm>
          <a:off x="684213" y="981075"/>
          <a:ext cx="8110537" cy="5387975"/>
        </p:xfrm>
        <a:graphic>
          <a:graphicData uri="http://schemas.openxmlformats.org/presentationml/2006/ole">
            <p:oleObj spid="_x0000_s20484" name="Диаграмма" r:id="rId4" imgW="8153460" imgH="541981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Владелец\Desktop\ger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8" y="214313"/>
            <a:ext cx="1316037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00100" y="2071678"/>
            <a:ext cx="7286676" cy="830997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Спасибо за внимание!!!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22623</TotalTime>
  <Words>59</Words>
  <PresentationFormat>Экран (4:3)</PresentationFormat>
  <Paragraphs>17</Paragraphs>
  <Slides>5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Times New Roman</vt:lpstr>
      <vt:lpstr>Wingdings 2</vt:lpstr>
      <vt:lpstr>Wingdings</vt:lpstr>
      <vt:lpstr>Wingdings 3</vt:lpstr>
      <vt:lpstr>Calibri</vt:lpstr>
      <vt:lpstr>Book Antiqua</vt:lpstr>
      <vt:lpstr>Апекс</vt:lpstr>
      <vt:lpstr>Диаграмма</vt:lpstr>
      <vt:lpstr>Диаграмма Microsoft Office Excel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2095</cp:revision>
  <dcterms:modified xsi:type="dcterms:W3CDTF">2016-06-15T08:13:32Z</dcterms:modified>
</cp:coreProperties>
</file>